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9" r:id="rId15"/>
    <p:sldId id="268" r:id="rId16"/>
    <p:sldId id="273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97A34-9F7C-4440-848A-048CE7682BAF}" v="132" dt="2020-04-28T13:45:20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7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021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=""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8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732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2773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95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676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=""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=""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=""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005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089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24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85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4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7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=""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=""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24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5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214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294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=""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878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7350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7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A338357-1A6A-4C1E-A6D6-1DCDE6DF4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1F51140-4156-423C-9638-1223606FBA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166116" y="164592"/>
            <a:ext cx="11859768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8889" y="1097280"/>
            <a:ext cx="6043875" cy="4626864"/>
          </a:xfrm>
        </p:spPr>
        <p:txBody>
          <a:bodyPr anchor="ctr">
            <a:normAutofit/>
          </a:bodyPr>
          <a:lstStyle/>
          <a:p>
            <a:pPr algn="r"/>
            <a:r>
              <a:rPr lang="pl-PL" dirty="0">
                <a:solidFill>
                  <a:schemeClr val="tx1"/>
                </a:solidFill>
                <a:cs typeface="Calibri Light"/>
              </a:rPr>
              <a:t>Masaż </a:t>
            </a:r>
            <a:r>
              <a:rPr lang="pl-PL" dirty="0" err="1" smtClean="0">
                <a:solidFill>
                  <a:schemeClr val="tx1"/>
                </a:solidFill>
                <a:cs typeface="Calibri Light"/>
              </a:rPr>
              <a:t>Shantali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022028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dirty="0">
                <a:cs typeface="Calibri"/>
              </a:rPr>
              <a:t>Jako metoda wykorzystywana w pracy z osobami niepełnosprawnymi </a:t>
            </a:r>
            <a:r>
              <a:rPr lang="pl-PL" dirty="0" smtClean="0">
                <a:cs typeface="Calibri"/>
              </a:rPr>
              <a:t>intelektualnie  </a:t>
            </a:r>
            <a:br>
              <a:rPr lang="pl-PL" dirty="0" smtClean="0">
                <a:cs typeface="Calibri"/>
              </a:rPr>
            </a:br>
            <a:r>
              <a:rPr lang="pl-PL" dirty="0" smtClean="0">
                <a:cs typeface="Calibri"/>
              </a:rPr>
              <a:t>w </a:t>
            </a:r>
            <a:r>
              <a:rPr lang="pl-PL" dirty="0">
                <a:cs typeface="Calibri"/>
              </a:rPr>
              <a:t>stopniu głębokim</a:t>
            </a:r>
            <a:endParaRPr lang="pl-P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DAA738B-EDF5-4694-B25A-3488245BC8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37395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Kolejność wykonywania masażu</a:t>
            </a:r>
            <a:endParaRPr lang="pl-PL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3795" y="2266024"/>
            <a:ext cx="3300984" cy="764782"/>
          </a:xfrm>
        </p:spPr>
        <p:txBody>
          <a:bodyPr/>
          <a:lstStyle/>
          <a:p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Kończyny dolne (dziecko leży na plecach)</a:t>
            </a:r>
            <a:b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5"/>
          </p:nvPr>
        </p:nvSpPr>
        <p:spPr>
          <a:xfrm>
            <a:off x="913795" y="3386298"/>
            <a:ext cx="3300984" cy="3023088"/>
          </a:xfrm>
        </p:spPr>
        <p:txBody>
          <a:bodyPr/>
          <a:lstStyle/>
          <a:p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7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 jak kończyny górne</a:t>
            </a:r>
            <a:br>
              <a:rPr lang="pl-PL" sz="17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7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-stopę kciukami od pięt </a:t>
            </a:r>
            <a:r>
              <a:rPr lang="pl-PL" sz="17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7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7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17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palców, każdy paluszek można masować osobno </a:t>
            </a:r>
            <a:r>
              <a:rPr lang="pl-PL" sz="17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7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7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pl-PL" sz="17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podstawy po koniuszki palców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440184" y="2141686"/>
            <a:ext cx="3300984" cy="978432"/>
          </a:xfrm>
        </p:spPr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Grzbiet (dziecko leży na brzuchu, najlepiej w poprzek nóg osoby, która masuje, tak by główka znajdowała się po lewej stronie</a:t>
            </a:r>
            <a:r>
              <a:rPr lang="pl-PL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16"/>
          </p:nvPr>
        </p:nvSpPr>
        <p:spPr>
          <a:xfrm>
            <a:off x="4440184" y="3386298"/>
            <a:ext cx="3300984" cy="3023088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effectLst/>
              </a:rPr>
              <a:t>-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ręce ułożyć w poprzek,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grzbiecie dziecka na wysokości ramion, lewą rękę przesuwamy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dół, prawą w górę i tak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przemian. Ruchy od karku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pośladków.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-prawą rękę położyć na pośladkach by ustabilizować, a lewą głaskać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karku do aż do ręki prawej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-prawą rękę położyć na piętach by ustabilizować i głaskać od karku przez pośladki aż do pięt</a:t>
            </a:r>
          </a:p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7966572" y="2248511"/>
            <a:ext cx="3300984" cy="764782"/>
          </a:xfrm>
        </p:spPr>
        <p:txBody>
          <a:bodyPr/>
          <a:lstStyle/>
          <a:p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Twarz (dziecko leży na plecach)</a:t>
            </a:r>
            <a:b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17"/>
          </p:nvPr>
        </p:nvSpPr>
        <p:spPr>
          <a:xfrm>
            <a:off x="7966572" y="3386298"/>
            <a:ext cx="3300984" cy="3023089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effectLst/>
              </a:rPr>
              <a:t>-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dłonie na szczycie głowy, głaszczemy w kierunku ramion 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dłonie na środku czoła (od środka do skroni)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-dłonie na środku czoła masujemy do skroni potem okrążamy oko schodzimy w dół wzdłuż policzków, kącików ust i wracamy do skroni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-głaskanie okolic nosa od nasady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kącików i z powrotem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-kciukami od nasady nosa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kącików ust aż po skronie.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35617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844523" y="263236"/>
            <a:ext cx="10353762" cy="12573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Kolejność wykonywania masażu</a:t>
            </a:r>
            <a:endParaRPr lang="pl-PL" sz="5400" dirty="0"/>
          </a:p>
        </p:txBody>
      </p:sp>
      <p:pic>
        <p:nvPicPr>
          <p:cNvPr id="10" name="Obraz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337" y="1817921"/>
            <a:ext cx="5756275" cy="40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261" y="1805797"/>
            <a:ext cx="5860039" cy="403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0693" y="584684"/>
            <a:ext cx="9440034" cy="1828801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Ćwiczenia relaksacyjne wykonywane na koniec masażu: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0693" y="3026514"/>
            <a:ext cx="9440034" cy="2704584"/>
          </a:xfrm>
        </p:spPr>
        <p:txBody>
          <a:bodyPr>
            <a:normAutofit lnSpcReduction="10000"/>
          </a:bodyPr>
          <a:lstStyle/>
          <a:p>
            <a:r>
              <a:rPr lang="pl-PL" dirty="0">
                <a:effectLst/>
              </a:rPr>
              <a:t>-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trzymamy dziecko za nadgarstki, krzyżujemy na klatce piersiowej i  z powrotem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przemian raz jedna rączka wyżej raz druga)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nogę chwytamy na wysokości kolana i przeciwległą rękę na wysokości łokcia i zbliżamy do siebie, potem na przemian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chwytamy za stopę na wysokości stawów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skokowych.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Zginamy nóżki w stawie kolanowym oraz zginamy i odwodzimy w stawie biodrowym. Skrzyżować podudzia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delikatnie przyciągnąć do brzuszka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dziecka.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 chwili zwalniamy uścisk i prostujemy uścisk.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Pamiętać,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aby raz jedna nóżka była wyżej raz druga.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04324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3947" y="609600"/>
            <a:ext cx="10353762" cy="1257300"/>
          </a:xfrm>
        </p:spPr>
        <p:txBody>
          <a:bodyPr>
            <a:noAutofit/>
          </a:bodyPr>
          <a:lstStyle/>
          <a:p>
            <a:r>
              <a:rPr lang="pl-PL" sz="4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Skuteczność masażu zależy od spełnienia pewnych warunków:</a:t>
            </a:r>
            <a:br>
              <a:rPr lang="pl-PL" sz="4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intensywność i ilość wrażeń czuciowych muszą być dostosowane indywidualnie i w miarę wykonywania zabiegów stopniowo zwiększane</a:t>
            </a:r>
            <a:b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masaż powinna wykonywać osoba bliska dziecku najlepiej matka. Odbierane wrażenia będą </a:t>
            </a: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dla </a:t>
            </a: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niego milsze i przyniosą lepsze rezultaty. Jeżeli masaże będzie wykonywała inna osoba musi wcześniej zostać poznana i zaakceptowana przez dziecko</a:t>
            </a:r>
            <a:b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-dziecko najlepiej masować po 2  godzinach od spożycia posiłku</a:t>
            </a:r>
            <a:b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jeśli to możliwe należy cały czas utrzymywać kontakt wzrokowy i słowny z dzieckiem</a:t>
            </a:r>
            <a:b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małe dzieci najlepiej jest masować układając je na własnych udach. </a:t>
            </a: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Dzieci </a:t>
            </a: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starsze można masować na materacu, kocyku rozłożonym na podłodze</a:t>
            </a:r>
            <a:b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masaż należy wykonywać wolno i delikatnie utrzymując stały rytm. Dłoni nie należy odrywać </a:t>
            </a: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powierzchni masowanej</a:t>
            </a:r>
            <a:b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każdy ruch w masażu należy powtarzać od 3 do 5 razy.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5564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Zastosowanie masażu  </a:t>
            </a:r>
            <a:r>
              <a:rPr lang="pl-PL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Shantali</a:t>
            </a:r>
            <a:r>
              <a:rPr lang="pl-PL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u osób niepełnosprawnych intelektualnie w stopniu głębokim</a:t>
            </a:r>
            <a:endParaRPr lang="pl-P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797667"/>
            <a:ext cx="10353762" cy="3714749"/>
          </a:xfrm>
        </p:spPr>
        <p:txBody>
          <a:bodyPr>
            <a:normAutofit/>
          </a:bodyPr>
          <a:lstStyle/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Masaż </a:t>
            </a:r>
            <a:r>
              <a:rPr lang="pl-PL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Shantali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zwany też , często ,,dotykiem miłości” nie jest masażem rehabilitacyjnym, jest raczej sztuką, która wpływa korzystnie na rozwój dziecka. Jest też alternatywną propozycją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zajęć indywidualnych przewidzianych dla naszych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uczniów.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 </a:t>
            </a:r>
            <a:endParaRPr lang="pl-PL" sz="20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Wiele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receptorów czuciowych znajduje się na skórze naszego ciała. Dzięki temu, że odbierają one doznania dotykowe, układ nerwowy może otrzymywać informacje z ciała i otoczenia.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Dotyk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ruch to główny pokarm dla mózgu dziecka. Dotyk i ruch pozwalają dziecku poznawać świat i uczyć się go w sposób spontaniczny. Brak kontaktu fizycznego i ciepłego dotyku prowadzi do powstania licznych zaburzeń w rozwoju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Odpowiednio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wykonany masaż jest więc tą formą dotyku która karmi mózg naszych dzieci samymi dobrymi bodźcami.</a:t>
            </a:r>
            <a:endParaRPr lang="pl-PL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35374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9853" y="985506"/>
            <a:ext cx="104318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Podczas wykonywanego masażu stymulowana jest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również percepcja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słuchowa poprzez wsłuchiwanie się dziecka w dźwięki specjalnie odtwarzanej muzyki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Ponad to masaż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Shantala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w przypadku osób niepełnosprawnych intelektualnie w stopniu głębokim: 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pomaga w uregulowaniu snu,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wycisza, uspokaja, relaksuje. Dziecko jest mniej skłonne do płaczu,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rozluźnia napięcie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mięśniowe,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 pobudza układ limfatyczny odgrywający ważną rolę w kształtowaniu odporności.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usprawnia pracę układu pokarmowego – poprawia trawienie, zapobiega kolkom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podnosi świadomość własnego ciała, jego granic,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daje poczucie miłości, akceptacji spokoju i bezpieczeństwa które są niezbędne dla zdrowego rozwoju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stanowią bazę na całe jego życie. Jest indywidualną inwestycją na całe życie w dobro dziecka.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poprawia, wzmaga więzi z rodzicem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wpływa pozytywnie na układ oddechowy, dotlenia,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działa na układ krążenia, przywracając prawidłowy rytm serca oraz ciśnienie krwi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przyspiesza usuwanie szkodliwych produktów i toksyn z organizmu,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stymuluje układ hormonalny,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rozwija u dziecka komunikację werbalną i pozawerbalną,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5686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1065" y="2136339"/>
            <a:ext cx="10728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Masaż 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Shantali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a w szczególności masaż twarzy może być również stosowany  w codziennej pracy logopedy czy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neurologopedy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związanej z prawidłowym kształtowaniem schematów motorycznych twarzy oraz stymulacji pracy narządu mowy. Masaż doskonale pobudza obszary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neurosensomotoryczne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twarzy, które uaktywniają z kolei mięśnie mimiczne oraz odruchy związane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prawidłowym ssaniem, odgryzaniem, żuciem oraz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połykaniem,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a w przyszłości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prawidłową artykulacją.</a:t>
            </a:r>
          </a:p>
        </p:txBody>
      </p:sp>
    </p:spTree>
    <p:extLst>
      <p:ext uri="{BB962C8B-B14F-4D97-AF65-F5344CB8AC3E}">
        <p14:creationId xmlns:p14="http://schemas.microsoft.com/office/powerpoint/2010/main" xmlns="" val="3641164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Dziękuje za uwagę</a:t>
            </a:r>
            <a:r>
              <a:rPr lang="pl-PL" sz="6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6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Opracowała:</a:t>
            </a: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Martyna Chojecka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497854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56822" y="2076450"/>
            <a:ext cx="10380371" cy="3714750"/>
          </a:xfrm>
        </p:spPr>
        <p:txBody>
          <a:bodyPr/>
          <a:lstStyle/>
          <a:p>
            <a:pPr marL="36900" indent="0" algn="ctr">
              <a:buNone/>
            </a:pPr>
            <a:endParaRPr lang="pl-PL" sz="28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algn="ctr">
              <a:buNone/>
            </a:pPr>
            <a:r>
              <a:rPr lang="pl-PL" sz="2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Indyjska </a:t>
            </a:r>
            <a:r>
              <a:rPr lang="pl-PL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uboga kobieta ze sparaliżowanymi nogami siedziała na ziemi </a:t>
            </a:r>
            <a:endParaRPr lang="pl-PL" sz="28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algn="ctr">
              <a:buNone/>
            </a:pPr>
            <a:r>
              <a:rPr lang="pl-PL" sz="2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masowała swoje dziecko. </a:t>
            </a:r>
            <a:r>
              <a:rPr lang="pl-PL" sz="2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miłością, spokojem i prostotą. Nazywała się </a:t>
            </a:r>
            <a:r>
              <a:rPr lang="pl-PL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Shantala</a:t>
            </a:r>
            <a:r>
              <a:rPr lang="pl-PL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43832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622739" y="2108639"/>
            <a:ext cx="8474298" cy="2549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Masaż </a:t>
            </a:r>
            <a:r>
              <a:rPr lang="pl-P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Shantali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wywodzi się z Indii. Nazwa masażu pochodzi od nazwiska hinduskiej lekarki, autorki metody leczenia dotykiem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dzieci. </a:t>
            </a:r>
            <a:b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Europie masaż niemowląt rozpropagował francuski położnik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Frederique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Leboyer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Masaż małego dziecka jest znany od stuleci prawie na całym świecie. Praktykowany jest w Afryce, w Azji, w Ameryce jak i w Europie.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Indiach dzieci masowane są już po sześciu dniach od przyjścia na świat. Masaże dobrze jest wykonywać  codziennie, aż do trzeciego roku życia.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01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Jakie korzyści z masażu czerpie dzi</a:t>
            </a:r>
            <a:r>
              <a:rPr lang="pl-PL" b="1" dirty="0" smtClean="0">
                <a:solidFill>
                  <a:schemeClr val="tx1">
                    <a:lumMod val="65000"/>
                  </a:schemeClr>
                </a:solidFill>
              </a:rPr>
              <a:t>ecko</a:t>
            </a:r>
            <a:endParaRPr lang="pl-PL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900" indent="0">
              <a:buNone/>
            </a:pPr>
            <a:r>
              <a:rPr lang="pl-PL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Masaż:</a:t>
            </a:r>
          </a:p>
          <a:p>
            <a:pPr marL="36900" indent="0">
              <a:buNone/>
            </a:pPr>
            <a:r>
              <a:rPr lang="pl-PL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pomaga w uregulowaniu snu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 poprawia trawienie, wpływa na zmniejszenie kolek 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daje przyjemność, radość, wycisza, relaksuje, uspokaja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podnosi świadomość własnego ciała, jego granic; w ten sposób wzmaga poczucie bezpieczeństwa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rozwija zmysł dotyku 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wspomaga naturalną odporność organizmu, stymuluje układ hormonalny 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-wspiera wzrost i rozwój 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wpływa pozytywnie na układ oddechowy oraz trawienny 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pobudza integrację półkul mózgowych 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pozwala wykształcić umiejętność samoakceptacji 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sprawia, że dziecko jest spokojniejsze i lepiej radzi sobie z emocjami </a:t>
            </a:r>
            <a:b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-wzmacnia więź </a:t>
            </a:r>
            <a:r>
              <a:rPr lang="pl-PL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między dzieckiem, </a:t>
            </a:r>
            <a:r>
              <a:rPr lang="pl-PL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rodzicami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13253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2423" y="687715"/>
            <a:ext cx="9440034" cy="1828801"/>
          </a:xfrm>
        </p:spPr>
        <p:txBody>
          <a:bodyPr/>
          <a:lstStyle/>
          <a:p>
            <a:r>
              <a:rPr lang="pl-PL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Jakie korzyści czerpie rodzic, opiekun?</a:t>
            </a:r>
            <a:endParaRPr lang="pl-PL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2423" y="3142425"/>
            <a:ext cx="9440034" cy="1944730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Masaż:</a:t>
            </a:r>
          </a:p>
          <a:p>
            <a:pPr algn="l"/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 łagodzi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lub zapobiega poporodowej depresji u matek 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poprawia pewność siebie i wiarę w swoje umiejętności opieki nad dzieckiem 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uspokaja 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buduje, wzmaga oraz poprawia więź z dzieckiem 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pomaga w zrozumieniu dziecka, tego co komunikuje, jakie potrzeby próbuje przekazać 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uczy słuchania języka ciała niemowlęcia 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daje cenne chwile do obserwacji rozwoju dziecka</a:t>
            </a:r>
          </a:p>
        </p:txBody>
      </p:sp>
    </p:spTree>
    <p:extLst>
      <p:ext uri="{BB962C8B-B14F-4D97-AF65-F5344CB8AC3E}">
        <p14:creationId xmlns:p14="http://schemas.microsoft.com/office/powerpoint/2010/main" xmlns="" val="2991734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41905" y="558926"/>
            <a:ext cx="9440034" cy="1828801"/>
          </a:xfrm>
        </p:spPr>
        <p:txBody>
          <a:bodyPr/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Jakie czynności poprzedzają masaż?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3788" y="2884847"/>
            <a:ext cx="9440034" cy="3084511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osoba masująca powinna być ubrana w wygodny i swobodny strój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ręce masującej osoby jako narzędzie pracy wymagają utrzymania w nieskazitelnej czystości, paznokcie muszą być krótko przycięte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należy  pamiętać aby zdjąć biżuterię u rąk 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przed i po masażu ręce muszą być umyte mydłem i wytarte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aby dziecko mogło się odpowiednio rozluźnić i zrelaksować, powinno się zadbać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odpowiednią temperaturę pomieszczenia, w którym zamierza się wykonać masaż.</a:t>
            </a:r>
          </a:p>
          <a:p>
            <a:pPr algn="l"/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815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 jest potrzebne aby rozpocząć masaż?</a:t>
            </a:r>
            <a:endParaRPr lang="pl-PL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424180"/>
            <a:ext cx="10353762" cy="3714749"/>
          </a:xfrm>
        </p:spPr>
        <p:txBody>
          <a:bodyPr/>
          <a:lstStyle/>
          <a:p>
            <a:pPr indent="0">
              <a:buNone/>
            </a:pP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miękki kocyk, na którym ułożymy wygodnie dziecko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czyste ubranko, aby móc otulić rozgrzane ciałko malca od razu po zakończeniu zabiegu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oliwka lub olejek, aby ruchy były płynne i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delikatne</a:t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-muzyka relaksacyjna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64558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7915" y="462951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pl-PL" sz="6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Pozycje stosowane w masażu </a:t>
            </a:r>
            <a:r>
              <a:rPr lang="pl-PL" sz="60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niemowlęcym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422" y="1791779"/>
            <a:ext cx="10353762" cy="478155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 siad na piętach, pod nogi można podłożyć kocyk lub poduszkę, dziecko leży przed nami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kocyku. W tym jak i kolejnych ustawieniach należy pamiętać o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tym,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aby pochylać całe plecy,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aż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bioder, unosić pośladki w czasie wykonywania masażu.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Starajmy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się unikać zaokrąglenia pleców, ponieważ prędzej czy później może doprowadzić to do bólów kręgosłupa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siad-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nogi ugięte w stawie kolanowym, tułów oparty o ścianę (można podłożyć pod plecy poduszkę), dziecko położyć na swoich udach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siad rozkroczny, (można usiąść na poduszce) dziecko leży przed nami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siad na piętach lub między stopami, nogi są w rozkroku, (można również usiąść na poduszce) dziecko leży przed nami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siad rozkroczny, pięty złączone, dziecko położyć między nogami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położyć dziecko na przewijaku mniej więcej na wysokości pasa (może być to również stół).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Osoba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masująca musi pamiętać o ugięciu nóg w stawie kolanowym, a także częstym przenoszeniu ciężaru ciała z jednej nogi na drugą. Pomoże to zapobiec bólom w okolicy kręgosłupa.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85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91823" y="53232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pl-PL" sz="6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Kolejność wykonywania masażu:</a:t>
            </a:r>
            <a:br>
              <a:rPr lang="pl-PL" sz="6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140451" y="1885949"/>
            <a:ext cx="3300984" cy="764782"/>
          </a:xfrm>
        </p:spPr>
        <p:txBody>
          <a:bodyPr/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Klatka piersiowa</a:t>
            </a:r>
          </a:p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(dziecko leży na plecach)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4089888"/>
          </a:xfrm>
        </p:spPr>
        <p:txBody>
          <a:bodyPr>
            <a:noAutofit/>
          </a:bodyPr>
          <a:lstStyle/>
          <a:p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dłonie układamy na klatce piersiowej, tak aby kciuki były blisko siebie,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dłonie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przesuwamy w kierunku pach i z powrotem do środka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głaskanie na skos klatki piersiowej. Prawa dłoń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kierunku lewego barku,  motylkowo lewa od prawego barku po skosie w stronę brzucha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Kończyny górne</a:t>
            </a:r>
          </a:p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Dziecko leży na plecach)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516778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effectLst/>
              </a:rPr>
              <a:t>- </a:t>
            </a: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prawą ręką trzymamy dziecko za nadgarstek podtrzymując rączkę w górze, lewą obejmujemy ramie </a:t>
            </a: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przesuwamy w kierunku nadgarstka i tak naprzemiennie</a:t>
            </a:r>
            <a:b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-ruchy „śrubowe”  prawa dłoń tuż nad lewą od ramienia </a:t>
            </a: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nadgarstka i z powrotem głaszczemy do barku</a:t>
            </a:r>
            <a:br>
              <a:rPr lang="pl-PL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Brzuch</a:t>
            </a:r>
          </a:p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(dziecko leży na plecach)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pl-PL" dirty="0">
                <a:effectLst/>
              </a:rPr>
              <a:t>-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ruch na brzuszku w kierunku wskazówek zegara</a:t>
            </a:r>
            <a:b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na lewym przedramieniu układamy nóżki dziecka </a:t>
            </a: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podnosimy do kąta 45</a:t>
            </a:r>
            <a:r>
              <a:rPr lang="pl-PL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60</a:t>
            </a:r>
            <a:r>
              <a:rPr lang="pl-PL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pl-PL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prawym wykonujemy głaskanie brzucha do kolan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41603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okman Old Style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414</Words>
  <Application>Microsoft Office PowerPoint</Application>
  <PresentationFormat>Niestandardowy</PresentationFormat>
  <Paragraphs>61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SlateVTI</vt:lpstr>
      <vt:lpstr>Masaż Shantali</vt:lpstr>
      <vt:lpstr>Slajd 2</vt:lpstr>
      <vt:lpstr>Slajd 3</vt:lpstr>
      <vt:lpstr>Jakie korzyści z masażu czerpie dziecko</vt:lpstr>
      <vt:lpstr>Jakie korzyści czerpie rodzic, opiekun?</vt:lpstr>
      <vt:lpstr>Jakie czynności poprzedzają masaż?</vt:lpstr>
      <vt:lpstr>Co jest potrzebne aby rozpocząć masaż?</vt:lpstr>
      <vt:lpstr>Pozycje stosowane w masażu niemowlęcym </vt:lpstr>
      <vt:lpstr>Kolejność wykonywania masażu:  </vt:lpstr>
      <vt:lpstr>Kolejność wykonywania masażu</vt:lpstr>
      <vt:lpstr>Kolejność wykonywania masażu</vt:lpstr>
      <vt:lpstr>Ćwiczenia relaksacyjne wykonywane na koniec masażu:</vt:lpstr>
      <vt:lpstr>Skuteczność masażu zależy od spełnienia pewnych warunków: </vt:lpstr>
      <vt:lpstr>Zastosowanie masażu  Shantali  u osób niepełnosprawnych intelektualnie w stopniu głębokim</vt:lpstr>
      <vt:lpstr>Slajd 15</vt:lpstr>
      <vt:lpstr>Slajd 16</vt:lpstr>
      <vt:lpstr>Dziękuje za uwagę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PC01</dc:creator>
  <cp:lastModifiedBy>User</cp:lastModifiedBy>
  <cp:revision>38</cp:revision>
  <dcterms:created xsi:type="dcterms:W3CDTF">2020-04-28T13:43:42Z</dcterms:created>
  <dcterms:modified xsi:type="dcterms:W3CDTF">2020-04-29T08:29:13Z</dcterms:modified>
</cp:coreProperties>
</file>