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66368-A914-48AE-81DC-4D1CCA5B77FC}" type="datetimeFigureOut">
              <a:rPr lang="pl-PL" smtClean="0"/>
              <a:pPr/>
              <a:t>2020-04-22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52EF7D-F160-4D34-BD9C-B6AF177D0548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3941781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Wpływ muzykoterapii </a:t>
            </a:r>
            <a:br>
              <a:rPr lang="pl-PL" dirty="0" smtClean="0"/>
            </a:br>
            <a:r>
              <a:rPr lang="pl-PL" dirty="0" smtClean="0"/>
              <a:t>na osoby  </a:t>
            </a:r>
            <a:br>
              <a:rPr lang="pl-PL" dirty="0" smtClean="0"/>
            </a:br>
            <a:r>
              <a:rPr lang="pl-PL" dirty="0" smtClean="0"/>
              <a:t>niepełnosprawne intelektualnie w stopniu głębokim . 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5929322" y="564357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Marlena Kłosińska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 nad muzykoterapią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Zostało naukowo udowodnione, że dźwięki oddziałują na ludzki układ wegetatywny, krążenia </a:t>
            </a:r>
            <a:br>
              <a:rPr lang="pl-PL" dirty="0" smtClean="0"/>
            </a:br>
            <a:r>
              <a:rPr lang="pl-PL" dirty="0" smtClean="0"/>
              <a:t>oraz oddechowy. </a:t>
            </a:r>
            <a:br>
              <a:rPr lang="pl-PL" dirty="0" smtClean="0"/>
            </a:br>
            <a:r>
              <a:rPr lang="pl-PL" dirty="0" smtClean="0"/>
              <a:t>Muzyka wywiera pozytywny wpływa na psychikę. </a:t>
            </a:r>
            <a:br>
              <a:rPr lang="pl-PL" dirty="0" smtClean="0"/>
            </a:br>
            <a:r>
              <a:rPr lang="pl-PL" dirty="0" smtClean="0"/>
              <a:t>Na przestrzeni lat leczenie muzyką stawało się coraz popularniejsze i zaczęło uzupełniać konwencjonalne metody leczenia.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Kiedy stosujemy muzykoterapię?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Muzykoterapia obecnie funkcjonuje jako samodzielna metoda terapeutyczna. </a:t>
            </a:r>
            <a:br>
              <a:rPr lang="pl-PL" dirty="0" smtClean="0"/>
            </a:br>
            <a:r>
              <a:rPr lang="pl-PL" dirty="0" smtClean="0"/>
              <a:t>Ten rodzaj terapii wykorzystuje wpływ sekwencji dźwięków na psychiczną i  somatyczną sferę organizmu. </a:t>
            </a:r>
            <a:br>
              <a:rPr lang="pl-PL" dirty="0" smtClean="0"/>
            </a:br>
            <a:r>
              <a:rPr lang="pl-PL" dirty="0" smtClean="0"/>
              <a:t>Leczenie muzyką stosowane jest m.in. w leczeniu nerwicy, schorzeń psychicznych, zaburzeń psychosomatycznych oraz kiedy pacjenci miewają ataki paniki.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Wrażenia intelektualne, a emocjonalne.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Muzykoterapia stosowana jest najczęściej </a:t>
            </a:r>
            <a:br>
              <a:rPr lang="pl-PL" dirty="0" smtClean="0"/>
            </a:br>
            <a:r>
              <a:rPr lang="pl-PL" dirty="0" smtClean="0"/>
              <a:t>w lecznictwie psychiatrycznym. </a:t>
            </a:r>
            <a:br>
              <a:rPr lang="pl-PL" dirty="0" smtClean="0"/>
            </a:br>
            <a:r>
              <a:rPr lang="pl-PL" dirty="0" smtClean="0"/>
              <a:t>Wówczas terapia ta polega na wyzwalaniu emocji </a:t>
            </a:r>
            <a:br>
              <a:rPr lang="pl-PL" dirty="0" smtClean="0"/>
            </a:br>
            <a:r>
              <a:rPr lang="pl-PL" dirty="0" smtClean="0"/>
              <a:t>i aktywizowaniu uczuć. </a:t>
            </a:r>
            <a:br>
              <a:rPr lang="pl-PL" dirty="0" smtClean="0"/>
            </a:br>
            <a:r>
              <a:rPr lang="pl-PL" dirty="0" smtClean="0"/>
              <a:t>Bodźce słuchowe, które pacjent odbiera, wyzwalają </a:t>
            </a:r>
            <a:br>
              <a:rPr lang="pl-PL" dirty="0" smtClean="0"/>
            </a:br>
            <a:r>
              <a:rPr lang="pl-PL" dirty="0" smtClean="0"/>
              <a:t>w nim wrażenia intelektualne i emocjonalne. </a:t>
            </a:r>
            <a:br>
              <a:rPr lang="pl-PL" dirty="0" smtClean="0"/>
            </a:br>
            <a:r>
              <a:rPr lang="pl-PL" dirty="0" smtClean="0"/>
              <a:t>Terapia muzyką to także tworzenie jej. </a:t>
            </a:r>
            <a:br>
              <a:rPr lang="pl-PL" dirty="0" smtClean="0"/>
            </a:br>
            <a:r>
              <a:rPr lang="pl-PL" dirty="0" smtClean="0"/>
              <a:t>Osoby biorące udział w zajęciach z muzykoterapii komponują, śpiewają i tańczą.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Leczenie bólu i odczuć lękowych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Muzykoterapię stosuje się w przypadku osób ze przewlekłymi schorzeniami związanymi z odczuciami lękowymi i bólowymi. </a:t>
            </a:r>
            <a:br>
              <a:rPr lang="pl-PL" dirty="0" smtClean="0"/>
            </a:br>
            <a:r>
              <a:rPr lang="pl-PL" dirty="0" smtClean="0"/>
              <a:t>Leczenie z wykorzystaniem muzyki pomaga wyzbyć się uczucia przygnębienia, niepewności oraz bezradności. </a:t>
            </a:r>
            <a:br>
              <a:rPr lang="pl-PL" dirty="0" smtClean="0"/>
            </a:br>
            <a:r>
              <a:rPr lang="pl-PL" dirty="0" smtClean="0"/>
              <a:t> Ten rodzaj terapii kierowany jest także do osób </a:t>
            </a:r>
            <a:br>
              <a:rPr lang="pl-PL" dirty="0" smtClean="0"/>
            </a:br>
            <a:r>
              <a:rPr lang="pl-PL" dirty="0" smtClean="0"/>
              <a:t>z objawami psychosomatycznymi. </a:t>
            </a:r>
            <a:br>
              <a:rPr lang="pl-PL" dirty="0" smtClean="0"/>
            </a:br>
            <a:r>
              <a:rPr lang="pl-PL" dirty="0" smtClean="0"/>
              <a:t>Muzyka ma szczególnie duży wpływ na obniżenie lęku.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Muzykoterapia, a resocjalizacja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Lecznicze właściwości muzyki wykorzystywane są także w resocjalizacji. </a:t>
            </a:r>
          </a:p>
          <a:p>
            <a:pPr>
              <a:buNone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Osoby uzależnione znacznie szybciej wychodzą </a:t>
            </a:r>
            <a:br>
              <a:rPr lang="pl-PL" dirty="0" smtClean="0"/>
            </a:br>
            <a:r>
              <a:rPr lang="pl-PL" dirty="0" smtClean="0"/>
              <a:t>z nałogu, kiedy proces leczenia wspomagany jest muzyką.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Muzykoterapia – zalety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Muzykoterapia ma wiele zalet. Jest wśród nich łagodzenie bólu przy zastosowaniu odpowiednio dobranych dźwięków. Muzyka uspokaja </a:t>
            </a:r>
            <a:br>
              <a:rPr lang="pl-PL" dirty="0" smtClean="0"/>
            </a:br>
            <a:r>
              <a:rPr lang="pl-PL" dirty="0" smtClean="0"/>
              <a:t>oraz rozluźnia. Takie zajęcia to także bardzo dobra zabawa.</a:t>
            </a:r>
          </a:p>
          <a:p>
            <a:endParaRPr lang="pl-PL" dirty="0" smtClean="0"/>
          </a:p>
          <a:p>
            <a:r>
              <a:rPr lang="pl-PL" dirty="0" smtClean="0"/>
              <a:t>Muzyka wpływa także na wytworzenie równowagi pomiędzy sferą przeżyć emocjonalnych, a procesami fizjologicznymi oraz na aktywizację emocji. Muzykoterapia poprawia nastrój pacjentów </a:t>
            </a:r>
            <a:br>
              <a:rPr lang="pl-PL" dirty="0" smtClean="0"/>
            </a:br>
            <a:r>
              <a:rPr lang="pl-PL" dirty="0" smtClean="0"/>
              <a:t>oraz dostarcza im pozytywnych przeżyć.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Dobór utworów w muzykoterapii.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429288"/>
          </a:xfrm>
        </p:spPr>
        <p:txBody>
          <a:bodyPr>
            <a:noAutofit/>
          </a:bodyPr>
          <a:lstStyle/>
          <a:p>
            <a:r>
              <a:rPr lang="pl-PL" sz="1800" dirty="0" smtClean="0"/>
              <a:t>Muzyka, którą stosuje się w muzykoterapii, musi być dobrana w taki sposób, aby trafiała do odbiorcy. Tylko wtedy ujawni ona swój terapeutyczny potencjał. Główna zasada, na której oparto muzykoterapię, mówi, że dobór muzyki rozpoczynającej pracę z pacjentem powinien być zgodny z jego stanem </a:t>
            </a:r>
            <a:br>
              <a:rPr lang="pl-PL" sz="1800" dirty="0" smtClean="0"/>
            </a:br>
            <a:r>
              <a:rPr lang="pl-PL" sz="1800" dirty="0" smtClean="0"/>
              <a:t>na początku terapii.</a:t>
            </a:r>
          </a:p>
          <a:p>
            <a:r>
              <a:rPr lang="pl-PL" sz="1800" dirty="0" smtClean="0"/>
              <a:t>Według tej zasady osoba, która jest silnie pobudzona nie powinna od razu wchodzić w interakcję z uspokajającą muzyką. Wręcz przeciwnie, należy jej zaserwować taką muzykę, którą będzie odzwierciedlać jej stan ducha.</a:t>
            </a:r>
          </a:p>
          <a:p>
            <a:r>
              <a:rPr lang="pl-PL" sz="1800" dirty="0" smtClean="0"/>
              <a:t>Podobnie przedstawia się to w odwrotnej sytuacji. Kiedy pacjent jest pozbawiony energii, terapia powinna się zacząć od aktywizowania go </a:t>
            </a:r>
            <a:br>
              <a:rPr lang="pl-PL" sz="1800" dirty="0" smtClean="0"/>
            </a:br>
            <a:r>
              <a:rPr lang="pl-PL" sz="1800" dirty="0" smtClean="0"/>
              <a:t>za pomocą muzyki o spokojnym charakterze.</a:t>
            </a:r>
          </a:p>
          <a:p>
            <a:r>
              <a:rPr lang="pl-PL" sz="1800" dirty="0" smtClean="0"/>
              <a:t>Według tej zasady, muzykę można odnieść także do fizjologicznych funkcji pacjenta. Przykładowo, w sytuacji, kiedy tempo improwizacji </a:t>
            </a:r>
            <a:br>
              <a:rPr lang="pl-PL" sz="1800" dirty="0" smtClean="0"/>
            </a:br>
            <a:r>
              <a:rPr lang="pl-PL" sz="1800" dirty="0" smtClean="0"/>
              <a:t>lub wykonywanego utworu dopasowuje się do tempa oddechu osoby.</a:t>
            </a:r>
          </a:p>
          <a:p>
            <a:r>
              <a:rPr lang="pl-PL" sz="1800" dirty="0" smtClean="0"/>
              <a:t>Ważne jest także, aby dobór muzyki był adekwatny do takich elementów, </a:t>
            </a:r>
            <a:br>
              <a:rPr lang="pl-PL" sz="1800" dirty="0" smtClean="0"/>
            </a:br>
            <a:r>
              <a:rPr lang="pl-PL" sz="1800" dirty="0" smtClean="0"/>
              <a:t>jak świadomość, wiedza czy preferencje kulturowe osoby, która poddawana jest terapii. </a:t>
            </a:r>
            <a:br>
              <a:rPr lang="pl-PL" sz="1800" dirty="0" smtClean="0"/>
            </a:br>
            <a:r>
              <a:rPr lang="pl-PL" sz="1800" dirty="0" smtClean="0"/>
              <a:t>W muzykoterapii może więc znaleźć zastosowanie każdy rodzaj muzyki. Bardzo istotne jest jednak wykorzystanie jej w odpowiednim kontekście. 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42910" y="1857364"/>
            <a:ext cx="8229600" cy="3429024"/>
          </a:xfrm>
        </p:spPr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140</Words>
  <Application>Microsoft Office PowerPoint</Application>
  <PresentationFormat>Pokaz na ekranie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Przepływ</vt:lpstr>
      <vt:lpstr>Wpływ muzykoterapii  na osoby   niepełnosprawne intelektualnie w stopniu głębokim . </vt:lpstr>
      <vt:lpstr>Badania nad muzykoterapią</vt:lpstr>
      <vt:lpstr>Kiedy stosujemy muzykoterapię?</vt:lpstr>
      <vt:lpstr>Wrażenia intelektualne, a emocjonalne.</vt:lpstr>
      <vt:lpstr>Leczenie bólu i odczuć lękowych</vt:lpstr>
      <vt:lpstr>Muzykoterapia, a resocjalizacja</vt:lpstr>
      <vt:lpstr>Muzykoterapia – zalety</vt:lpstr>
      <vt:lpstr>Dobór utworów w muzykoterapii.</vt:lpstr>
      <vt:lpstr>Dziękuję za uwagę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Wpływ muzykoterapii  na osoby   niepełnosprawne intelektualnie w stopniu głębokim . </dc:title>
  <dc:creator>User</dc:creator>
  <cp:lastModifiedBy>User</cp:lastModifiedBy>
  <cp:revision>3</cp:revision>
  <dcterms:created xsi:type="dcterms:W3CDTF">2019-11-10T16:27:22Z</dcterms:created>
  <dcterms:modified xsi:type="dcterms:W3CDTF">2020-04-22T10:26:43Z</dcterms:modified>
</cp:coreProperties>
</file>